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77" r:id="rId23"/>
    <p:sldId id="278" r:id="rId24"/>
    <p:sldId id="281" r:id="rId25"/>
    <p:sldId id="282" r:id="rId26"/>
    <p:sldId id="283" r:id="rId27"/>
    <p:sldId id="284" r:id="rId28"/>
    <p:sldId id="258" r:id="rId29"/>
  </p:sldIdLst>
  <p:sldSz cx="12192000" cy="6858000"/>
  <p:notesSz cx="6858000" cy="9144000"/>
  <p:defaultTextStyle>
    <a:defPPr>
      <a:defRPr lang="cs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7F"/>
    <a:srgbClr val="008691"/>
    <a:srgbClr val="040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73"/>
  </p:normalViewPr>
  <p:slideViewPr>
    <p:cSldViewPr snapToGrid="0">
      <p:cViewPr varScale="1">
        <p:scale>
          <a:sx n="103" d="100"/>
          <a:sy n="103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EEFF8-15B2-4935-8868-29F9E015D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D08570-0E2C-AE04-CA22-3E26A59E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AD816C-19EF-EB21-63E4-2108924E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1F1FB1-0FC7-3AF0-EC29-5EBFCB96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6CF914-5FF0-F873-D4C4-296572C3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55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156F5-0D0B-C2D3-7EC9-42424032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8E0487-D9F6-1AC3-3AE8-1613E6118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AB1823-9685-FAA4-53F3-65FDE7DB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CDAA4E-414E-6C3D-31E1-52AF398C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397E28-E128-5094-2188-FD63B836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B44A865-E96A-7567-59F6-3C6EA1288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0D5053-AF85-2C61-FA7F-52788425C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1D9F02-7FF6-DE0A-2A25-87E23235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B52EDB-3EEB-15B6-7537-55BFF4B5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8C9DFE-C98D-F82B-08F3-8FB688C7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69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C7A46-BD2E-22BA-2964-F19AB892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76993F-905F-2A50-782C-EA383638E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A96925-4ED8-CB87-3159-81F8E6F9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EE74C4-960E-B2A7-B52A-0B274C44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7787B9-4D6C-3D7A-DB48-8F84DB06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49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1015F-D839-3D09-2088-24F46BD2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6E753A-97CB-C313-9102-39099C44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996905-E678-C487-0A7B-7BA20EFC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2E11DA-795C-25A9-42F6-36B90847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91F0D8-A09F-0E0C-75FB-756B183F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91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8B70E-45B6-0C83-DD59-6F9E1853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7C4974-5D2B-5881-CFB7-EE4469107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56705F-8FAB-7F96-ED93-74C4A0150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D03E63-3992-C576-2A3D-A65382C1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1BD417-C070-4D9E-D98B-CF5C1CCA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04046F-9F46-FF39-B4A4-B2F85FF3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83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400F4-CD76-205F-011D-77AB82E5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AD329D-F07B-67D3-520D-BFFB4B575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ABDCD0-0C85-9A52-BAF6-C37D69547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3412BC-7301-5FA4-D2F4-58BAB25DC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A82989-1206-5A20-2FA5-DEE6C6C9D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6B9834F-74FD-17CE-0668-6AC30F3F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35FC242-0FA8-83CE-3D96-BA6821583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932BB6-C37E-34EB-7535-097DC481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78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FFD9B-CB3C-3E21-365C-688B6190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817EA1-DA86-F711-AAC1-1FB35E54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48E2AA-5B7E-2B4A-A7DB-66A540DB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BBE222-752E-6A5A-1A1C-13DAFC30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02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B8552F-8150-E3A5-1C3A-82295FA8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FFB38B-452A-3237-C60F-189E36E9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B8FAA8-2C13-6398-3A04-A7345E54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55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F1CB7-FDE4-7507-DE23-91FF1EF8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12589-C069-5491-0DFB-AF6246571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267A59-33E7-F602-0CD9-88DE9D766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95BD92-E828-F15C-6429-8D922D6C2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2F3617-4B32-A98A-7578-EDBD2573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7FA198-4365-5399-F89D-4DC84B00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74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596FD-BAB2-43F5-B975-993AC2F1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52A8ED-F675-0EB7-AA00-494002A89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008B33-FE77-5A3D-C076-FD67AFD7C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D513BA-82DA-53AE-F026-4C2B91A4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2002F0-9D16-829B-D854-8ADE155F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681CD1-3451-307B-7009-E1B6CA30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03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251664-CC69-1B85-5373-23CD0E5B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0C0C97-CE98-5FED-0B3E-BCD3D0C0D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A7861D-13DA-CF15-626C-5419FF302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2355-EC65-B542-8400-C110A5F9BC20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2523A0-DC55-1C47-5132-24CA1AE52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4ED705-6A2E-E4A3-3884-FEC1A226F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CDB78-C9FC-F44F-8636-41039A8B5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24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sc.cz/" TargetMode="External"/><Relationship Id="rId2" Type="http://schemas.openxmlformats.org/officeDocument/2006/relationships/hyperlink" Target="mailto:info@eosc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2576"/>
            <a:ext cx="9144000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Vítejte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8" y="3708179"/>
            <a:ext cx="4473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Zahajovací akce EOSC-CZ: představení projektu</a:t>
            </a:r>
          </a:p>
        </p:txBody>
      </p:sp>
    </p:spTree>
    <p:extLst>
      <p:ext uri="{BB962C8B-B14F-4D97-AF65-F5344CB8AC3E}">
        <p14:creationId xmlns:p14="http://schemas.microsoft.com/office/powerpoint/2010/main" val="239870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9" y="282257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Představení práce PS EOSC-CZ: Materiálové vědy a technologie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7" y="4254902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Marek </a:t>
            </a:r>
            <a:r>
              <a:rPr lang="cs-CZ" sz="2800" dirty="0" err="1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Cebecauer</a:t>
            </a:r>
            <a:endParaRPr lang="cs-CZ" sz="2800" dirty="0">
              <a:solidFill>
                <a:srgbClr val="FF5B7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1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627" y="3125788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Vyhledávání výzkumných dat (KA3)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7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9" y="282257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Představení konceptu Národního metadatové adresáře (NMA)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7" y="4254902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Miroslav Šimek</a:t>
            </a:r>
          </a:p>
        </p:txBody>
      </p:sp>
    </p:spTree>
    <p:extLst>
      <p:ext uri="{BB962C8B-B14F-4D97-AF65-F5344CB8AC3E}">
        <p14:creationId xmlns:p14="http://schemas.microsoft.com/office/powerpoint/2010/main" val="419143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9" y="282257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Technická architektura NMA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7" y="3819805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David Antoš</a:t>
            </a:r>
          </a:p>
        </p:txBody>
      </p:sp>
    </p:spTree>
    <p:extLst>
      <p:ext uri="{BB962C8B-B14F-4D97-AF65-F5344CB8AC3E}">
        <p14:creationId xmlns:p14="http://schemas.microsoft.com/office/powerpoint/2010/main" val="300499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9" y="282257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Představení komplementárního projektu (</a:t>
            </a:r>
            <a:r>
              <a:rPr lang="cs-CZ" sz="44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IPs</a:t>
            </a:r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) CARDS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7" y="4254902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Jan Pokorný</a:t>
            </a:r>
          </a:p>
        </p:txBody>
      </p:sp>
    </p:spTree>
    <p:extLst>
      <p:ext uri="{BB962C8B-B14F-4D97-AF65-F5344CB8AC3E}">
        <p14:creationId xmlns:p14="http://schemas.microsoft.com/office/powerpoint/2010/main" val="387146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627" y="3125788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Rozvoj datových kompetencí (KA4)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9" y="282257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Představení fungování Školicího centra EOSC-CZ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7" y="4254902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Karina </a:t>
            </a:r>
            <a:r>
              <a:rPr lang="cs-CZ" sz="2800" dirty="0" err="1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Pešatová</a:t>
            </a:r>
            <a:endParaRPr lang="cs-CZ" sz="2800" dirty="0">
              <a:solidFill>
                <a:srgbClr val="FF5B7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8" y="229988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Tvorba komunity datových </a:t>
            </a:r>
            <a:r>
              <a:rPr lang="cs-CZ" sz="44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stewardů</a:t>
            </a:r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při PS EOSC-CZ: </a:t>
            </a:r>
            <a:b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Vzdělávání a lidské zdroje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6" y="4515982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Matyáš </a:t>
            </a:r>
            <a:r>
              <a:rPr lang="cs-CZ" sz="2800" dirty="0" err="1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Hiřman</a:t>
            </a:r>
            <a:endParaRPr lang="cs-CZ" sz="2800" dirty="0">
              <a:solidFill>
                <a:srgbClr val="FF5B7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6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7" y="2540980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Vazba na OS manažery a další komunity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6" y="4515982"/>
            <a:ext cx="458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Radka Římanová, Jiří Marek</a:t>
            </a:r>
          </a:p>
        </p:txBody>
      </p:sp>
    </p:spTree>
    <p:extLst>
      <p:ext uri="{BB962C8B-B14F-4D97-AF65-F5344CB8AC3E}">
        <p14:creationId xmlns:p14="http://schemas.microsoft.com/office/powerpoint/2010/main" val="183513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9" y="282257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Coffe</a:t>
            </a:r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s-CZ" sz="44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break</a:t>
            </a:r>
            <a:endParaRPr lang="cs-CZ" sz="4400" dirty="0">
              <a:solidFill>
                <a:srgbClr val="00869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EC81DEA-6F86-7081-0C8F-B0523EB922CD}"/>
              </a:ext>
            </a:extLst>
          </p:cNvPr>
          <p:cNvSpPr txBox="1"/>
          <p:nvPr/>
        </p:nvSpPr>
        <p:spPr>
          <a:xfrm>
            <a:off x="3855307" y="4209760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15:00-15:30</a:t>
            </a:r>
          </a:p>
        </p:txBody>
      </p:sp>
    </p:spTree>
    <p:extLst>
      <p:ext uri="{BB962C8B-B14F-4D97-AF65-F5344CB8AC3E}">
        <p14:creationId xmlns:p14="http://schemas.microsoft.com/office/powerpoint/2010/main" val="121480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627" y="3125788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Zahájení, úvodní slova a úvodní prezentace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0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7" y="2540980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Národní portál EOSC-CZ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01861" y="4013278"/>
            <a:ext cx="458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Jiří Marek</a:t>
            </a:r>
          </a:p>
        </p:txBody>
      </p:sp>
    </p:spTree>
    <p:extLst>
      <p:ext uri="{BB962C8B-B14F-4D97-AF65-F5344CB8AC3E}">
        <p14:creationId xmlns:p14="http://schemas.microsoft.com/office/powerpoint/2010/main" val="241650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C2C05F6-E32A-31E4-6571-08412886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33" y="3429001"/>
            <a:ext cx="7580859" cy="4544238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7095471-8045-EEAC-4A80-2AE2C550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8942"/>
            <a:ext cx="10515600" cy="95704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Web </a:t>
            </a:r>
            <a:r>
              <a:rPr lang="cs-CZ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www.eosc.cz</a:t>
            </a:r>
            <a:endParaRPr lang="cs-CZ" dirty="0">
              <a:solidFill>
                <a:srgbClr val="00869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8" name="Zástupný obsah 7" descr="Obsah obrázku Webové stránky&#10;&#10;Popis byl vytvořen automaticky">
            <a:extLst>
              <a:ext uri="{FF2B5EF4-FFF2-40B4-BE49-F238E27FC236}">
                <a16:creationId xmlns:a16="http://schemas.microsoft.com/office/drawing/2014/main" id="{DDD478B4-5F3D-038A-21BA-F5FB67DAE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221637"/>
            <a:ext cx="6532755" cy="334803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B0D360-73B5-A34A-ECCE-6B0627FCFC68}"/>
              </a:ext>
            </a:extLst>
          </p:cNvPr>
          <p:cNvSpPr txBox="1"/>
          <p:nvPr/>
        </p:nvSpPr>
        <p:spPr>
          <a:xfrm>
            <a:off x="838200" y="2438803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Národní portál implementace iniciativy EOSC v ČR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A0DBD94-A6AD-2CF5-17E6-B09C1ACEF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41" y="288326"/>
            <a:ext cx="4021953" cy="8278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CD214BC-EFB3-0C21-0BDF-2CFF1A85B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999" y="3169387"/>
            <a:ext cx="3348037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83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627" y="3125788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Další kroky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9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7" y="2540980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Představení role e-INFRA CZ </a:t>
            </a:r>
            <a:b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 implementaci EOSC-CZ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05983" y="4401682"/>
            <a:ext cx="458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Jakub Papírník</a:t>
            </a:r>
          </a:p>
        </p:txBody>
      </p:sp>
    </p:spTree>
    <p:extLst>
      <p:ext uri="{BB962C8B-B14F-4D97-AF65-F5344CB8AC3E}">
        <p14:creationId xmlns:p14="http://schemas.microsoft.com/office/powerpoint/2010/main" val="1365420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7" y="2540980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Představení projektu Národní </a:t>
            </a:r>
            <a:r>
              <a:rPr lang="cs-CZ" sz="44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repozitářové</a:t>
            </a:r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platformy (NRP) </a:t>
            </a:r>
            <a:b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 jeho cílů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01861" y="4536498"/>
            <a:ext cx="458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Luděk Matyska</a:t>
            </a:r>
          </a:p>
        </p:txBody>
      </p:sp>
    </p:spTree>
    <p:extLst>
      <p:ext uri="{BB962C8B-B14F-4D97-AF65-F5344CB8AC3E}">
        <p14:creationId xmlns:p14="http://schemas.microsoft.com/office/powerpoint/2010/main" val="2054315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627" y="3125788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Závěrečná diskuse a rozloučení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83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040" y="2366197"/>
            <a:ext cx="3468553" cy="2632475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Neformální pokračování v restauraci </a:t>
            </a:r>
            <a:b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„U </a:t>
            </a:r>
            <a:r>
              <a:rPr lang="cs-CZ" sz="44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pětníka</a:t>
            </a:r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“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7289A9F-415F-759F-5F6A-7DC05D612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408" y="2366197"/>
            <a:ext cx="2632475" cy="26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01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755" y="3058854"/>
            <a:ext cx="3468553" cy="1247158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cs-CZ" sz="44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Lotýšská</a:t>
            </a:r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EFBFBE46-F4B0-CB31-F241-E69CC3C6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606" y="2114556"/>
            <a:ext cx="6454175" cy="32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5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5956D-931A-A333-A8AB-E6EF475C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6815"/>
            <a:ext cx="10678297" cy="1325563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Děkujeme Vám a na viděnou </a:t>
            </a:r>
            <a:r>
              <a:rPr lang="cs-CZ" sz="28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bzry</a:t>
            </a:r>
            <a:r>
              <a:rPr lang="cs-CZ" sz="28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!</a:t>
            </a:r>
            <a:br>
              <a:rPr lang="cs-CZ" sz="28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br>
              <a:rPr lang="cs-CZ" sz="28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cs-CZ" sz="28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Save</a:t>
            </a:r>
            <a:r>
              <a:rPr lang="cs-CZ" sz="28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s-CZ" sz="28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the</a:t>
            </a:r>
            <a:r>
              <a:rPr lang="cs-CZ" sz="28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s-CZ" sz="28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date</a:t>
            </a:r>
            <a:r>
              <a:rPr lang="cs-CZ" sz="28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(1.-2.6.2023) </a:t>
            </a:r>
            <a:r>
              <a:rPr lang="cs-CZ" sz="28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National</a:t>
            </a:r>
            <a:r>
              <a:rPr lang="cs-CZ" sz="28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EOSC </a:t>
            </a:r>
            <a:r>
              <a:rPr lang="cs-CZ" sz="28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Tripartite</a:t>
            </a:r>
            <a:r>
              <a:rPr lang="cs-CZ" sz="28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Event and Czech Open Science </a:t>
            </a:r>
            <a:r>
              <a:rPr lang="cs-CZ" sz="28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Day</a:t>
            </a:r>
            <a:r>
              <a:rPr lang="cs-CZ" sz="28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NTK Praha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C0E0C8-2407-0248-2AFF-3502E338B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7097"/>
            <a:ext cx="10515600" cy="1257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Kontakt a více </a:t>
            </a:r>
            <a:r>
              <a:rPr lang="cs-CZ" sz="2000" b="1" dirty="0" err="1">
                <a:latin typeface="Roboto Light" panose="02000000000000000000" pitchFamily="2" charset="0"/>
                <a:ea typeface="Roboto Light" panose="02000000000000000000" pitchFamily="2" charset="0"/>
              </a:rPr>
              <a:t>info</a:t>
            </a:r>
            <a:r>
              <a:rPr lang="cs-CZ" sz="2000" b="1" dirty="0">
                <a:latin typeface="Roboto Light" panose="02000000000000000000" pitchFamily="2" charset="0"/>
                <a:ea typeface="Roboto Light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cs-CZ" sz="2000" dirty="0">
                <a:latin typeface="Roboto Light" panose="02000000000000000000" pitchFamily="2" charset="0"/>
                <a:ea typeface="Roboto Light" panose="02000000000000000000" pitchFamily="2" charset="0"/>
                <a:hlinkClick r:id="rId2"/>
              </a:rPr>
              <a:t>info@eosc.cz</a:t>
            </a:r>
            <a:endParaRPr lang="cs-CZ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cs-CZ" sz="2000" dirty="0">
                <a:latin typeface="Roboto Light" panose="02000000000000000000" pitchFamily="2" charset="0"/>
                <a:ea typeface="Roboto Light" panose="02000000000000000000" pitchFamily="2" charset="0"/>
                <a:hlinkClick r:id="rId3"/>
              </a:rPr>
              <a:t>www.eosc.cz</a:t>
            </a:r>
            <a:endParaRPr lang="cs-CZ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E29864-5F41-770C-A893-767A1CC34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735" y="5408484"/>
            <a:ext cx="8016528" cy="11514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D52B1E-9640-4A2C-84BC-E4B3B25FE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29" y="748111"/>
            <a:ext cx="6108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8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2576"/>
            <a:ext cx="9144000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Úvodní slova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8" y="3708179"/>
            <a:ext cx="4473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Marek </a:t>
            </a:r>
            <a:r>
              <a:rPr lang="cs-CZ" sz="2800" dirty="0" err="1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Vyšinka</a:t>
            </a:r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Sylvie Samková, Matej </a:t>
            </a:r>
            <a:r>
              <a:rPr lang="cs-CZ" sz="2800" dirty="0" err="1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Antol</a:t>
            </a:r>
            <a:endParaRPr lang="cs-CZ" sz="2800" dirty="0">
              <a:solidFill>
                <a:srgbClr val="FF5B7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9" y="282257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Implementace EOSC v ČR a v Evropě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8" y="3708179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Luděk Matyska</a:t>
            </a:r>
          </a:p>
        </p:txBody>
      </p:sp>
    </p:spTree>
    <p:extLst>
      <p:ext uri="{BB962C8B-B14F-4D97-AF65-F5344CB8AC3E}">
        <p14:creationId xmlns:p14="http://schemas.microsoft.com/office/powerpoint/2010/main" val="251753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9" y="282257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Představení projektu (</a:t>
            </a:r>
            <a:r>
              <a:rPr lang="cs-CZ" sz="4400" dirty="0" err="1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IPs</a:t>
            </a:r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) EOSC-CZ a jeho cílů a klíčových aktivit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16EAA65-28EC-B0C0-FFC9-A07D326BBE07}"/>
              </a:ext>
            </a:extLst>
          </p:cNvPr>
          <p:cNvSpPr txBox="1"/>
          <p:nvPr/>
        </p:nvSpPr>
        <p:spPr>
          <a:xfrm>
            <a:off x="3855307" y="4254902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Matěj </a:t>
            </a:r>
            <a:r>
              <a:rPr lang="cs-CZ" sz="2800" dirty="0" err="1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Antol</a:t>
            </a:r>
            <a:endParaRPr lang="cs-CZ" sz="2800" dirty="0">
              <a:solidFill>
                <a:srgbClr val="FF5B7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8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9" y="282257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Oběd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EC81DEA-6F86-7081-0C8F-B0523EB922CD}"/>
              </a:ext>
            </a:extLst>
          </p:cNvPr>
          <p:cNvSpPr txBox="1"/>
          <p:nvPr/>
        </p:nvSpPr>
        <p:spPr>
          <a:xfrm>
            <a:off x="3855307" y="4209760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12:00-13:00</a:t>
            </a:r>
          </a:p>
        </p:txBody>
      </p:sp>
    </p:spTree>
    <p:extLst>
      <p:ext uri="{BB962C8B-B14F-4D97-AF65-F5344CB8AC3E}">
        <p14:creationId xmlns:p14="http://schemas.microsoft.com/office/powerpoint/2010/main" val="177387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627" y="3125788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Podpora implementace EOSC (KA2)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9" y="282257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Podpora pracovních skupin skrze Sekretariátu EOSC-CZ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7" y="4254902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Jiří Marek </a:t>
            </a:r>
          </a:p>
        </p:txBody>
      </p:sp>
    </p:spTree>
    <p:extLst>
      <p:ext uri="{BB962C8B-B14F-4D97-AF65-F5344CB8AC3E}">
        <p14:creationId xmlns:p14="http://schemas.microsoft.com/office/powerpoint/2010/main" val="330730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C917FE-16AF-5F47-FE5B-1C14E6A2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509" y="2822576"/>
            <a:ext cx="9390743" cy="60642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rgbClr val="00869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Představení práce PS EOSC-CZ: Základní služby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3F2DE5-12F5-BE49-DCA4-FC0923CE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5" y="737835"/>
            <a:ext cx="6959080" cy="14323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AB3C78-9546-191E-C7DB-D261CA43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16" y="5513741"/>
            <a:ext cx="6805767" cy="9775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3924E-B360-217A-90C1-FF36BF53D375}"/>
              </a:ext>
            </a:extLst>
          </p:cNvPr>
          <p:cNvSpPr txBox="1"/>
          <p:nvPr/>
        </p:nvSpPr>
        <p:spPr>
          <a:xfrm>
            <a:off x="3855307" y="4254902"/>
            <a:ext cx="447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FF5B7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Michal Růžička</a:t>
            </a:r>
          </a:p>
        </p:txBody>
      </p:sp>
    </p:spTree>
    <p:extLst>
      <p:ext uri="{BB962C8B-B14F-4D97-AF65-F5344CB8AC3E}">
        <p14:creationId xmlns:p14="http://schemas.microsoft.com/office/powerpoint/2010/main" val="9246174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0828419A42BD479A40D9DF94C19A03" ma:contentTypeVersion="10" ma:contentTypeDescription="Vytvoří nový dokument" ma:contentTypeScope="" ma:versionID="77b620f49eca27bfeec471d0376aa710">
  <xsd:schema xmlns:xsd="http://www.w3.org/2001/XMLSchema" xmlns:xs="http://www.w3.org/2001/XMLSchema" xmlns:p="http://schemas.microsoft.com/office/2006/metadata/properties" xmlns:ns2="0a5a631a-9523-4ddb-aeaa-1630ff816cb5" xmlns:ns3="13556fe8-3232-413b-9336-036b48b41d7e" targetNamespace="http://schemas.microsoft.com/office/2006/metadata/properties" ma:root="true" ma:fieldsID="8e5903477aede642e8d835d031fa0ffe" ns2:_="" ns3:_="">
    <xsd:import namespace="0a5a631a-9523-4ddb-aeaa-1630ff816cb5"/>
    <xsd:import namespace="13556fe8-3232-413b-9336-036b48b41d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a631a-9523-4ddb-aeaa-1630ff81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56fe8-3232-413b-9336-036b48b41d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bfd21b4-195d-4a50-9279-5da02a667bb6}" ma:internalName="TaxCatchAll" ma:showField="CatchAllData" ma:web="13556fe8-3232-413b-9336-036b48b41d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5a631a-9523-4ddb-aeaa-1630ff816cb5">
      <Terms xmlns="http://schemas.microsoft.com/office/infopath/2007/PartnerControls"/>
    </lcf76f155ced4ddcb4097134ff3c332f>
    <TaxCatchAll xmlns="13556fe8-3232-413b-9336-036b48b41d7e" xsi:nil="true"/>
  </documentManagement>
</p:properties>
</file>

<file path=customXml/itemProps1.xml><?xml version="1.0" encoding="utf-8"?>
<ds:datastoreItem xmlns:ds="http://schemas.openxmlformats.org/officeDocument/2006/customXml" ds:itemID="{9D4462FF-2C0A-48D0-B8D6-0D0D2080D26D}"/>
</file>

<file path=customXml/itemProps2.xml><?xml version="1.0" encoding="utf-8"?>
<ds:datastoreItem xmlns:ds="http://schemas.openxmlformats.org/officeDocument/2006/customXml" ds:itemID="{941BD4D6-3D70-4E5D-8509-8941625E28BE}"/>
</file>

<file path=customXml/itemProps3.xml><?xml version="1.0" encoding="utf-8"?>
<ds:datastoreItem xmlns:ds="http://schemas.openxmlformats.org/officeDocument/2006/customXml" ds:itemID="{126E7CEC-B725-470F-8D43-1EC8F2AD9838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259</Words>
  <Application>Microsoft Macintosh PowerPoint</Application>
  <PresentationFormat>Širokoúhlá obrazovka</PresentationFormat>
  <Paragraphs>50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Roboto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Web www.eosc.cz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Vám a na viděnou bzry!  Save the date (1.-2.6.2023) National EOSC Tripartite Event and Czech Open Science Day, NTK Praha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Pesatova Karina</dc:creator>
  <cp:lastModifiedBy>Jiří Marek</cp:lastModifiedBy>
  <cp:revision>4</cp:revision>
  <dcterms:created xsi:type="dcterms:W3CDTF">2023-04-11T13:58:50Z</dcterms:created>
  <dcterms:modified xsi:type="dcterms:W3CDTF">2023-04-12T06:48:40Z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0x010100970828419A42BD479A40D9DF94C19A03</vt:lpwstr>
  </property>
</Properties>
</file>